
<file path=[Content_Types].xml><?xml version="1.0" encoding="utf-8"?>
<Types xmlns="http://schemas.openxmlformats.org/package/2006/content-types">
  <Default Extension="aac" ContentType="audio/aac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3C368-3E1B-486E-A763-3D1403596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68CA20-48E8-47E9-BC2D-CD0E01CB6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5C86A-E874-4CD1-9B4A-E91848FB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1B732-E50F-4915-B832-6C4F8C33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282B04-B831-4941-A117-BB93347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08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3646F-8070-4A37-8C79-C2F63193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009406-878B-4DA2-8A65-AE3570229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D13D7-BC6F-41C8-8722-1BABCAD6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19BD9A-7654-4532-ADA2-67D2EDCB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464C94-204B-4868-A1CF-3432B6C6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A833E3-2339-4DB4-940F-0FE791854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337F14-8CA8-4748-9BE5-EAC4FB7C6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2E070-85A7-445C-8107-90D26026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7B8C9-297A-456E-89A8-38AD4FFA4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59BDC-B4BD-47D4-BDF1-D4B025FA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59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D214C-57F9-42A7-8330-565CCE58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907278-3B1A-4C28-BCF2-43E318E4C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DA6C8-95FD-47BC-AF1A-90E01D9C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35CD5-BD59-4B0A-92C0-EFE7E27F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29118-A523-4D0F-B8DF-1401238C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2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1A9C9-23DB-4C64-BA2A-F36FC73F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EAF41E-B217-4CD2-A17F-B2120EE9B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56341-31F4-498F-A7AC-EAB4AC1A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C1F0F3-57FB-4EE0-BC36-26E2BD4B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1EDE-3554-497D-B053-35349919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7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75C6E-37FF-46F4-9530-334C3161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25E3F-B84B-489C-AD53-ACE1D7198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E2BC64-5AE4-4204-8ADA-31896F513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EE38CC-27BC-456A-9EBE-F843CE28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E3786F-6DE2-49B5-96D9-F504BB17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9E9FF-C0D2-4A29-948E-E7466A3F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4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B659-3A8A-4BDD-87E2-7EFB6BE2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D77B88-4CC4-450A-A741-3E2A2CF4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FEC7A0-4D4E-4707-BD57-6906039BF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9F68E6-7621-4BBA-BCD5-4D057EFCB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A3947F-7709-42A7-A335-4BDF2047E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6DC22C-C90B-476B-AC1E-5CC50507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9221A8-F7BF-4DA7-9C4A-1CEE508B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5C5692-9CC7-4AFE-977F-E71AFFCE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5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8FE8D-92BE-4E3E-AE08-2D59CB39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71B857-BCDB-465D-A4EB-98CB72BE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1F4063-9821-404F-86D4-A8812463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7CAD3E-F5E2-4908-812E-4E8A4F3C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6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76F7CB-DAFC-4D70-83EF-CB5AAB04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A3B527-BBAD-4410-A647-232E90FF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D687D1-0F91-457A-BC10-7A168916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2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33AE2-A344-47D8-9C26-CFD5BBD5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D11A6-76A6-447F-8B1C-38A4E684F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6247A9-580B-4234-AFAC-7381E6825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1BD0E2-29D2-4F58-94AE-0CA501BA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FF9920-E39A-45A3-8E56-0BADB6F5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74E44A-CDED-41D7-8F0F-E8C1738B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73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BF82D-8E81-43B6-BCDA-B2C54086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84A68C-A0B7-49AC-B124-C2777DB54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73EB7B-A5A5-4ABF-BF66-4BE718CC7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D9D1A-9070-4C08-8E1D-08A6FE6B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261793-1838-4718-99ED-4BD278EF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1DD05-4600-44DC-95D5-0ED5CB6F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2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4FD75-BE5A-43B4-B790-0D672A9A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A1B418-17CF-4B9C-B90B-DE8DA6044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4A7803-914F-40FF-8037-B701B4903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C7C0-A3F6-46EF-89D6-E6DC45C5F066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6ADE4-ABF9-4D5B-858D-29C2BC21D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D96D79-4E41-4C80-99EC-62D3CF5F7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F43E3-E157-4146-9766-1122DAD36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21BCC7-EA1B-49C0-839F-0BD15884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3EA9B-12D0-45CA-A56F-88DC7CBC8FDD}"/>
              </a:ext>
            </a:extLst>
          </p:cNvPr>
          <p:cNvSpPr txBox="1"/>
          <p:nvPr/>
        </p:nvSpPr>
        <p:spPr>
          <a:xfrm>
            <a:off x="4585251" y="1298714"/>
            <a:ext cx="6440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ООД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с применением </a:t>
            </a: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здоровьесберегающих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 технологий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«На помощь Зайчику»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26555-810F-422C-BF2C-BE3067030DA8}"/>
              </a:ext>
            </a:extLst>
          </p:cNvPr>
          <p:cNvSpPr txBox="1"/>
          <p:nvPr/>
        </p:nvSpPr>
        <p:spPr>
          <a:xfrm>
            <a:off x="5406887" y="4744278"/>
            <a:ext cx="567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Вторая младшая группа </a:t>
            </a:r>
          </a:p>
        </p:txBody>
      </p:sp>
      <p:pic>
        <p:nvPicPr>
          <p:cNvPr id="7" name="Неизвестен - Детская песня про ЗДОРОВЬЕ, ГИГИЕНУ, ЗАРЯДКУ, ЗОЖ. Весёлая Песенка Здоровый Образ Жизни для детей!">
            <a:hlinkClick r:id="" action="ppaction://media"/>
            <a:extLst>
              <a:ext uri="{FF2B5EF4-FFF2-40B4-BE49-F238E27FC236}">
                <a16:creationId xmlns:a16="http://schemas.microsoft.com/office/drawing/2014/main" id="{FC473AA8-F1F9-462C-A1DE-699A788E0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5300870"/>
            <a:ext cx="609600" cy="10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0088B-9FA2-4B84-B120-B66C48278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00B050"/>
                </a:solidFill>
                <a:latin typeface="Arial Black" panose="020B0A04020102020204" pitchFamily="34" charset="0"/>
              </a:rPr>
              <a:t>Массаж «</a:t>
            </a:r>
            <a:r>
              <a:rPr lang="ru-RU" sz="5400" dirty="0" err="1">
                <a:solidFill>
                  <a:srgbClr val="00B050"/>
                </a:solidFill>
                <a:latin typeface="Arial Black" panose="020B0A04020102020204" pitchFamily="34" charset="0"/>
              </a:rPr>
              <a:t>Неболейка</a:t>
            </a:r>
            <a:r>
              <a:rPr lang="ru-RU" sz="5400" dirty="0">
                <a:solidFill>
                  <a:srgbClr val="00B050"/>
                </a:solidFill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36050D-C71C-488F-A5A3-B46D95393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74574" y="1982764"/>
            <a:ext cx="8056908" cy="4669587"/>
          </a:xfrm>
          <a:prstGeom prst="rect">
            <a:avLst/>
          </a:prstGeom>
        </p:spPr>
      </p:pic>
      <p:pic>
        <p:nvPicPr>
          <p:cNvPr id="6" name="jump-and-move-20240527-162512">
            <a:hlinkClick r:id="" action="ppaction://media"/>
            <a:extLst>
              <a:ext uri="{FF2B5EF4-FFF2-40B4-BE49-F238E27FC236}">
                <a16:creationId xmlns:a16="http://schemas.microsoft.com/office/drawing/2014/main" id="{5932CF77-3E57-4C8E-8BBB-77EF30448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5499651"/>
            <a:ext cx="609600" cy="8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4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4125C-1506-451C-AA8B-E571657F2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1888B9-ED5D-4607-B8C8-7B2D2ECED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D5CC4-7DB9-4E37-B4F7-5BB6B65C0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4688" l="4263" r="96764">
                        <a14:foregroundMark x1="28916" y1="49648" x2="28916" y2="49648"/>
                        <a14:foregroundMark x1="32717" y1="60273" x2="32717" y2="60273"/>
                        <a14:foregroundMark x1="32460" y1="68008" x2="32460" y2="68008"/>
                        <a14:foregroundMark x1="40113" y1="75742" x2="40113" y2="75742"/>
                        <a14:foregroundMark x1="52542" y1="81758" x2="52542" y2="81758"/>
                        <a14:foregroundMark x1="41089" y1="94102" x2="41089" y2="94102"/>
                        <a14:foregroundMark x1="32203" y1="94688" x2="32203" y2="94688"/>
                        <a14:foregroundMark x1="33231" y1="83477" x2="33231" y2="83477"/>
                        <a14:foregroundMark x1="29430" y1="74961" x2="29430" y2="74414"/>
                        <a14:foregroundMark x1="22548" y1="62813" x2="22548" y2="62813"/>
                        <a14:foregroundMark x1="23575" y1="44258" x2="23575" y2="44258"/>
                        <a14:foregroundMark x1="25116" y1="34961" x2="25116" y2="34961"/>
                        <a14:foregroundMark x1="33744" y1="15469" x2="33744" y2="15469"/>
                        <a14:foregroundMark x1="45660" y1="9258" x2="45660" y2="9258"/>
                        <a14:foregroundMark x1="52542" y1="7734" x2="52542" y2="7734"/>
                        <a14:foregroundMark x1="53826" y1="51406" x2="53826" y2="51406"/>
                        <a14:foregroundMark x1="35542" y1="47930" x2="35542" y2="47930"/>
                        <a14:foregroundMark x1="23318" y1="44258" x2="23318" y2="44258"/>
                        <a14:foregroundMark x1="24859" y1="54297" x2="24859" y2="54297"/>
                        <a14:foregroundMark x1="23318" y1="63945" x2="22034" y2="65117"/>
                        <a14:foregroundMark x1="4263" y1="90430" x2="4263" y2="90430"/>
                        <a14:foregroundMark x1="7550" y1="86953" x2="7550" y2="86953"/>
                        <a14:foregroundMark x1="7550" y1="87930" x2="7550" y2="88516"/>
                        <a14:foregroundMark x1="7807" y1="90430" x2="7807" y2="90430"/>
                        <a14:foregroundMark x1="20031" y1="61445" x2="20031" y2="61445"/>
                        <a14:foregroundMark x1="28403" y1="57773" x2="28403" y2="56797"/>
                        <a14:foregroundMark x1="32460" y1="52734" x2="32460" y2="52734"/>
                        <a14:foregroundMark x1="23061" y1="42109" x2="23061" y2="42109"/>
                        <a14:foregroundMark x1="11402" y1="37305" x2="12378" y2="40000"/>
                        <a14:foregroundMark x1="18747" y1="44844" x2="18747" y2="44844"/>
                        <a14:foregroundMark x1="18233" y1="44844" x2="18233" y2="44844"/>
                        <a14:foregroundMark x1="43657" y1="15664" x2="43657" y2="15664"/>
                        <a14:foregroundMark x1="47714" y1="15273" x2="51772" y2="11602"/>
                        <a14:foregroundMark x1="53570" y1="10820" x2="53570" y2="10820"/>
                        <a14:foregroundMark x1="54083" y1="10625" x2="54083" y2="10625"/>
                        <a14:foregroundMark x1="58911" y1="10430" x2="58911" y2="10430"/>
                        <a14:foregroundMark x1="62455" y1="8906" x2="62455" y2="8906"/>
                        <a14:foregroundMark x1="57114" y1="11602" x2="57114" y2="11602"/>
                        <a14:foregroundMark x1="53056" y1="11992" x2="53056" y2="11992"/>
                        <a14:foregroundMark x1="52542" y1="12578" x2="50745" y2="13711"/>
                        <a14:foregroundMark x1="47201" y1="15664" x2="46944" y2="16250"/>
                        <a14:foregroundMark x1="41089" y1="17578" x2="41089" y2="17578"/>
                        <a14:foregroundMark x1="37288" y1="18164" x2="36775" y2="19727"/>
                        <a14:foregroundMark x1="19260" y1="40781" x2="19260" y2="40781"/>
                        <a14:foregroundMark x1="17206" y1="39023" x2="17206" y2="39023"/>
                        <a14:foregroundMark x1="16230" y1="39609" x2="16230" y2="39609"/>
                        <a14:foregroundMark x1="15460" y1="41563" x2="15973" y2="43477"/>
                        <a14:foregroundMark x1="19260" y1="43086" x2="29173" y2="43281"/>
                        <a14:foregroundMark x1="31176" y1="44063" x2="33487" y2="45234"/>
                        <a14:foregroundMark x1="38315" y1="46758" x2="41089" y2="46953"/>
                        <a14:foregroundMark x1="46687" y1="49258" x2="46687" y2="49258"/>
                        <a14:foregroundMark x1="46687" y1="49258" x2="46687" y2="51211"/>
                        <a14:foregroundMark x1="54597" y1="51602" x2="56343" y2="50820"/>
                        <a14:foregroundMark x1="56343" y1="50430" x2="56600" y2="51797"/>
                        <a14:foregroundMark x1="56857" y1="50820" x2="56343" y2="49453"/>
                        <a14:foregroundMark x1="54083" y1="41172" x2="54083" y2="41172"/>
                        <a14:foregroundMark x1="54083" y1="40195" x2="56857" y2="41914"/>
                        <a14:foregroundMark x1="56343" y1="41563" x2="55573" y2="44258"/>
                        <a14:foregroundMark x1="55573" y1="44453" x2="55573" y2="44453"/>
                        <a14:foregroundMark x1="39343" y1="38633" x2="39086" y2="37891"/>
                        <a14:foregroundMark x1="39086" y1="36328" x2="39086" y2="36328"/>
                        <a14:foregroundMark x1="39086" y1="36328" x2="37545" y2="42891"/>
                        <a14:foregroundMark x1="40832" y1="47930" x2="40832" y2="47930"/>
                        <a14:foregroundMark x1="30457" y1="45586" x2="30457" y2="45586"/>
                        <a14:foregroundMark x1="29430" y1="45039" x2="29430" y2="44453"/>
                        <a14:foregroundMark x1="29687" y1="41563" x2="29944" y2="42695"/>
                        <a14:foregroundMark x1="27632" y1="40781" x2="26862" y2="40586"/>
                        <a14:foregroundMark x1="24859" y1="38828" x2="24859" y2="38828"/>
                        <a14:foregroundMark x1="29944" y1="41758" x2="31690" y2="42695"/>
                        <a14:foregroundMark x1="32974" y1="43477" x2="34515" y2="44648"/>
                        <a14:foregroundMark x1="37802" y1="45586" x2="40832" y2="47148"/>
                        <a14:foregroundMark x1="41089" y1="47148" x2="43143" y2="49102"/>
                        <a14:foregroundMark x1="43400" y1="49102" x2="44941" y2="50234"/>
                        <a14:foregroundMark x1="45660" y1="50234" x2="48998" y2="51992"/>
                        <a14:foregroundMark x1="51772" y1="52188" x2="52799" y2="52188"/>
                        <a14:foregroundMark x1="54340" y1="51406" x2="55573" y2="51797"/>
                        <a14:foregroundMark x1="37802" y1="38438" x2="38315" y2="36914"/>
                        <a14:foregroundMark x1="38572" y1="35938" x2="41089" y2="34023"/>
                        <a14:foregroundMark x1="41346" y1="33633" x2="41859" y2="34961"/>
                        <a14:foregroundMark x1="40370" y1="35547" x2="40370" y2="36328"/>
                        <a14:foregroundMark x1="39599" y1="35742" x2="39599" y2="35742"/>
                        <a14:foregroundMark x1="36004" y1="37500" x2="35285" y2="38633"/>
                        <a14:foregroundMark x1="34258" y1="36719" x2="34258" y2="36719"/>
                        <a14:foregroundMark x1="35747" y1="35547" x2="37802" y2="34219"/>
                        <a14:foregroundMark x1="38572" y1="34219" x2="40832" y2="35547"/>
                        <a14:foregroundMark x1="40832" y1="36133" x2="40575" y2="40977"/>
                        <a14:foregroundMark x1="39086" y1="50820" x2="39086" y2="50820"/>
                        <a14:foregroundMark x1="39343" y1="51797" x2="40113" y2="52383"/>
                        <a14:foregroundMark x1="40575" y1="51602" x2="40575" y2="51602"/>
                        <a14:foregroundMark x1="38829" y1="50625" x2="38829" y2="50625"/>
                        <a14:foregroundMark x1="39086" y1="51992" x2="39599" y2="52734"/>
                        <a14:foregroundMark x1="38829" y1="52383" x2="38829" y2="51406"/>
                        <a14:foregroundMark x1="38315" y1="35742" x2="38315" y2="35742"/>
                        <a14:foregroundMark x1="38572" y1="34570" x2="38572" y2="34570"/>
                        <a14:foregroundMark x1="40370" y1="35938" x2="40832" y2="36914"/>
                        <a14:foregroundMark x1="40832" y1="38086" x2="40832" y2="38086"/>
                        <a14:foregroundMark x1="96764" y1="17188" x2="96764" y2="17188"/>
                        <a14:foregroundMark x1="96764" y1="16797" x2="96764" y2="16797"/>
                        <a14:foregroundMark x1="96507" y1="16602" x2="96507" y2="16055"/>
                        <a14:foregroundMark x1="96507" y1="15664" x2="95994" y2="17383"/>
                        <a14:foregroundMark x1="95994" y1="17578" x2="95737" y2="16250"/>
                        <a14:foregroundMark x1="69286" y1="2500" x2="69286" y2="3086"/>
                        <a14:foregroundMark x1="69286" y1="4063" x2="69286" y2="4063"/>
                        <a14:foregroundMark x1="66769" y1="4063" x2="66513" y2="3477"/>
                        <a14:foregroundMark x1="65999" y1="3086" x2="62455" y2="3086"/>
                        <a14:foregroundMark x1="60144" y1="3086" x2="60144" y2="3086"/>
                        <a14:foregroundMark x1="64972" y1="3672" x2="68567" y2="4258"/>
                        <a14:foregroundMark x1="71341" y1="4258" x2="71341" y2="4258"/>
                        <a14:foregroundMark x1="70570" y1="3477" x2="70570" y2="3477"/>
                        <a14:foregroundMark x1="70570" y1="3477" x2="70570" y2="3477"/>
                        <a14:foregroundMark x1="70313" y1="3477" x2="70313" y2="3477"/>
                        <a14:foregroundMark x1="70313" y1="3477" x2="70313" y2="3477"/>
                        <a14:foregroundMark x1="70313" y1="3477" x2="70313" y2="3477"/>
                        <a14:foregroundMark x1="69543" y1="2695" x2="69543" y2="2695"/>
                        <a14:foregroundMark x1="69543" y1="2695" x2="69543" y2="2695"/>
                        <a14:foregroundMark x1="95737" y1="16992" x2="95737" y2="16992"/>
                        <a14:foregroundMark x1="95737" y1="16992" x2="95737" y2="16992"/>
                        <a14:foregroundMark x1="95737" y1="17188" x2="95737" y2="17969"/>
                        <a14:foregroundMark x1="95737" y1="17969" x2="95737" y2="17969"/>
                        <a14:foregroundMark x1="95737" y1="17188" x2="95737" y2="17188"/>
                        <a14:foregroundMark x1="96764" y1="16797" x2="96764" y2="16797"/>
                        <a14:foregroundMark x1="96764" y1="16797" x2="96764" y2="16797"/>
                        <a14:foregroundMark x1="70827" y1="2695" x2="68053" y2="3477"/>
                        <a14:foregroundMark x1="67283" y1="3672" x2="67283" y2="3672"/>
                        <a14:foregroundMark x1="62455" y1="4258" x2="62455" y2="4258"/>
                        <a14:foregroundMark x1="61941" y1="4258" x2="61941" y2="4258"/>
                        <a14:foregroundMark x1="59887" y1="4258" x2="59887" y2="4258"/>
                        <a14:foregroundMark x1="56343" y1="4258" x2="56343" y2="4258"/>
                        <a14:foregroundMark x1="56343" y1="4258" x2="56343" y2="4258"/>
                        <a14:foregroundMark x1="68053" y1="3281" x2="68053" y2="3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6279" y="1878464"/>
            <a:ext cx="4041912" cy="4840387"/>
          </a:xfrm>
          <a:prstGeom prst="rect">
            <a:avLst/>
          </a:prstGeom>
        </p:spPr>
      </p:pic>
      <p:pic>
        <p:nvPicPr>
          <p:cNvPr id="6" name="15 дек., 21.02​">
            <a:hlinkClick r:id="" action="ppaction://media"/>
            <a:extLst>
              <a:ext uri="{FF2B5EF4-FFF2-40B4-BE49-F238E27FC236}">
                <a16:creationId xmlns:a16="http://schemas.microsoft.com/office/drawing/2014/main" id="{DA98BF0D-6DE3-4B9D-A830-D570C1B85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5605669"/>
            <a:ext cx="609600" cy="11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0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C566C-E1B9-4CF3-9674-2867E09F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183D78-9851-449E-BEEE-728DDBBB0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75004"/>
            <a:ext cx="12192000" cy="6933004"/>
          </a:xfrm>
          <a:prstGeom prst="rect">
            <a:avLst/>
          </a:prstGeom>
        </p:spPr>
      </p:pic>
      <p:pic>
        <p:nvPicPr>
          <p:cNvPr id="5" name="Здоровый образ жизни - Мы за здоровый образ жизни">
            <a:hlinkClick r:id="" action="ppaction://media"/>
            <a:extLst>
              <a:ext uri="{FF2B5EF4-FFF2-40B4-BE49-F238E27FC236}">
                <a16:creationId xmlns:a16="http://schemas.microsoft.com/office/drawing/2014/main" id="{E51E40E7-E9BA-4581-91AA-E589BDB0B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5287617"/>
            <a:ext cx="609600" cy="131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4B65A-98BA-46D0-A962-B11FAB1E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87" y="0"/>
            <a:ext cx="12245009" cy="70369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32E326-7044-4A61-B140-409E4F47A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7" y="0"/>
            <a:ext cx="4346713" cy="437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E0F21-10CA-453C-8DB7-7F240E76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DC8B19-E92C-458B-A39C-745AD0C60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E966E-B89A-45B8-9E6A-D90F7FA13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216" y="2248700"/>
            <a:ext cx="6724471" cy="4480948"/>
          </a:xfrm>
          <a:prstGeom prst="rect">
            <a:avLst/>
          </a:prstGeom>
        </p:spPr>
      </p:pic>
      <p:pic>
        <p:nvPicPr>
          <p:cNvPr id="8" name="Разминка - Пяточка, носочек">
            <a:hlinkClick r:id="" action="ppaction://media"/>
            <a:extLst>
              <a:ext uri="{FF2B5EF4-FFF2-40B4-BE49-F238E27FC236}">
                <a16:creationId xmlns:a16="http://schemas.microsoft.com/office/drawing/2014/main" id="{C50BCF6E-658E-48D7-9F31-4FD639DE2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5314122"/>
            <a:ext cx="609600" cy="141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3471E1-3482-4D7B-9A61-4A32816EC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5324" r="6875" b="1416"/>
          <a:stretch/>
        </p:blipFill>
        <p:spPr>
          <a:xfrm>
            <a:off x="5392351" y="0"/>
            <a:ext cx="6707574" cy="68682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B4EFA-752D-42D5-9278-4F92E8D58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4426" cy="6858000"/>
          </a:xfrm>
          <a:prstGeom prst="rect">
            <a:avLst/>
          </a:prstGeom>
        </p:spPr>
      </p:pic>
      <p:pic>
        <p:nvPicPr>
          <p:cNvPr id="10" name="3. Звук телефона - звонок">
            <a:hlinkClick r:id="" action="ppaction://media"/>
            <a:extLst>
              <a:ext uri="{FF2B5EF4-FFF2-40B4-BE49-F238E27FC236}">
                <a16:creationId xmlns:a16="http://schemas.microsoft.com/office/drawing/2014/main" id="{6F94B18D-1389-4F49-B726-90D797C1A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5268035"/>
            <a:ext cx="609600" cy="14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D9115-F090-496B-8CD2-A6F3F4C6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5AB4F26-DBB6-41DC-8D9E-5619BCF47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16176"/>
            <a:ext cx="12192000" cy="69741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2BDB06-B4BB-4B69-AFBA-B2EF08B02BA3}"/>
              </a:ext>
            </a:extLst>
          </p:cNvPr>
          <p:cNvSpPr/>
          <p:nvPr/>
        </p:nvSpPr>
        <p:spPr>
          <a:xfrm>
            <a:off x="2320119" y="1241946"/>
            <a:ext cx="7225706" cy="92333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Игра Выбери нужное?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2016C4-6C2D-4F7E-B28D-2161F847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798" y="3239466"/>
            <a:ext cx="3253409" cy="32534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7E3593-721D-4A18-9714-D9CADD6FC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08871">
            <a:off x="2477087" y="3495676"/>
            <a:ext cx="2964947" cy="20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D7583-39C2-47A0-8E47-DEFE9AB4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6520603-554B-4A30-9179-7009F4856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57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2BBAB7-A5F0-4489-AE55-4AB77746B555}"/>
              </a:ext>
            </a:extLst>
          </p:cNvPr>
          <p:cNvSpPr/>
          <p:nvPr/>
        </p:nvSpPr>
        <p:spPr>
          <a:xfrm>
            <a:off x="2438400" y="1073426"/>
            <a:ext cx="73923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Игра </a:t>
            </a:r>
          </a:p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«Полезно-вредно»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670AFB-EFE3-45DF-83DF-77D0CFD9A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4" b="92114" l="5000" r="96429">
                        <a14:foregroundMark x1="20119" y1="30778" x2="20119" y2="30778"/>
                        <a14:foregroundMark x1="16786" y1="23549" x2="16786" y2="23549"/>
                        <a14:foregroundMark x1="14881" y1="17634" x2="14881" y2="17634"/>
                        <a14:foregroundMark x1="11786" y1="9310" x2="11786" y2="9310"/>
                        <a14:foregroundMark x1="11548" y1="8543" x2="11548" y2="9419"/>
                        <a14:foregroundMark x1="10357" y1="16977" x2="10357" y2="18729"/>
                        <a14:foregroundMark x1="9405" y1="23768" x2="10952" y2="29354"/>
                        <a14:foregroundMark x1="5238" y1="35706" x2="5238" y2="35706"/>
                        <a14:foregroundMark x1="5000" y1="33625" x2="5000" y2="33625"/>
                        <a14:foregroundMark x1="5000" y1="31654" x2="5000" y2="31654"/>
                        <a14:foregroundMark x1="55833" y1="65717" x2="55833" y2="65717"/>
                        <a14:foregroundMark x1="45952" y1="59912" x2="46429" y2="59146"/>
                        <a14:foregroundMark x1="47500" y1="57941" x2="47500" y2="57941"/>
                        <a14:foregroundMark x1="79167" y1="91785" x2="79167" y2="91785"/>
                        <a14:foregroundMark x1="74762" y1="92223" x2="74762" y2="92223"/>
                        <a14:foregroundMark x1="89286" y1="77656" x2="89286" y2="77656"/>
                        <a14:foregroundMark x1="95000" y1="76889" x2="95000" y2="76889"/>
                        <a14:foregroundMark x1="96429" y1="74151" x2="96429" y2="74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18" y="2992063"/>
            <a:ext cx="3472882" cy="32273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6DA49F-148F-45B5-88CA-D45C63E6C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000" l="4123" r="89933">
                        <a14:foregroundMark x1="7670" y1="75714" x2="7670" y2="75714"/>
                        <a14:foregroundMark x1="7191" y1="74714" x2="7191" y2="74714"/>
                        <a14:foregroundMark x1="4410" y1="73286" x2="4410" y2="73286"/>
                        <a14:foregroundMark x1="4123" y1="73286" x2="4123" y2="73286"/>
                        <a14:foregroundMark x1="44104" y1="94000" x2="44104" y2="94000"/>
                        <a14:foregroundMark x1="35283" y1="92000" x2="35283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9463" y="2992062"/>
            <a:ext cx="4808747" cy="32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9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B4831-9F98-4E00-9C11-9260FE0C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10919B-D552-46E0-9D7E-C6B685464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jump-and-move-20240527-162512">
            <a:hlinkClick r:id="" action="ppaction://media"/>
            <a:extLst>
              <a:ext uri="{FF2B5EF4-FFF2-40B4-BE49-F238E27FC236}">
                <a16:creationId xmlns:a16="http://schemas.microsoft.com/office/drawing/2014/main" id="{5E3F633E-9E8E-4AFC-9A95-BE8C57AAA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5234609"/>
            <a:ext cx="609600" cy="88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2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B96F2-B9CB-4070-9702-EBC3F45D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202FB7F-C209-487D-B18F-028D3F5C0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29612-65D7-4E7B-A262-55767FB5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72558A9-37BA-4007-9625-417752A50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jump-and-move-20240527-162512">
            <a:hlinkClick r:id="" action="ppaction://media"/>
            <a:extLst>
              <a:ext uri="{FF2B5EF4-FFF2-40B4-BE49-F238E27FC236}">
                <a16:creationId xmlns:a16="http://schemas.microsoft.com/office/drawing/2014/main" id="{81562A56-B6C8-48F4-8017-915843D48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5261113"/>
            <a:ext cx="609600" cy="13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2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25</Words>
  <Application>Microsoft Office PowerPoint</Application>
  <PresentationFormat>Широкоэкранный</PresentationFormat>
  <Paragraphs>8</Paragraphs>
  <Slides>12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Массаж «Неболейка»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VectorLabs</dc:creator>
  <cp:lastModifiedBy>VectorLabs</cp:lastModifiedBy>
  <cp:revision>3</cp:revision>
  <dcterms:created xsi:type="dcterms:W3CDTF">2024-12-15T17:01:47Z</dcterms:created>
  <dcterms:modified xsi:type="dcterms:W3CDTF">2024-12-15T18:12:25Z</dcterms:modified>
</cp:coreProperties>
</file>